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86" y="-59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5F4F5-6FED-4F8D-8AEE-A043E8357A50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6C32B-C024-4C15-9FB1-5E8F0F4843E3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5000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Kryptodesign AB</a:t>
            </a:r>
            <a:endParaRPr kumimoji="0" lang="sv-S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714876" y="2117747"/>
            <a:ext cx="4038600" cy="366870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 konstruerar krypton.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Våra kunder är Säpo, Försvarsmakten, Polisen och diverse övervakningsföretag.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15" descr="C:\Program\Microsoft Office\MEDIA\CAGCAT10\j02919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000240"/>
            <a:ext cx="3429024" cy="36307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Namnen bakom firman</a:t>
            </a:r>
            <a:endParaRPr kumimoji="0" lang="sv-SE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Ella Werner och Barbro Lind startade företaget år 2000.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Barbro Lind är professor i kryptologi och har mångårig erfarenhet av ämnet.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Ella Werner har studerat krypton vid York University.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v-S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1828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Fanny Davidsson doktorand i kryptologi, anslöts till företaget 2005.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v-SE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7" descr="C:\Documents and Settings\Ulrika Nilsson\Mina dokument\Mina bilder\Microsoft Clip Organizer\j028081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47815">
            <a:off x="5214942" y="2928934"/>
            <a:ext cx="3071834" cy="32822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64</Words>
  <Application>Microsoft Office PowerPoint</Application>
  <PresentationFormat>Bildspel på skärmen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Office-tema</vt:lpstr>
      <vt:lpstr>Bild 1</vt:lpstr>
      <vt:lpstr>Bild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2007-04-19T08:49:06Z</dcterms:created>
  <dcterms:modified xsi:type="dcterms:W3CDTF">2007-04-19T08:51:29Z</dcterms:modified>
</cp:coreProperties>
</file>